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/>
    <p:restoredTop sz="94630"/>
  </p:normalViewPr>
  <p:slideViewPr>
    <p:cSldViewPr snapToGrid="0">
      <p:cViewPr varScale="1">
        <p:scale>
          <a:sx n="113" d="100"/>
          <a:sy n="113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159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198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6371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720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728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2/19/26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16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2/19/26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77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2/19/26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813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2/19/26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34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2/19/26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97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2/19/26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50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092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4" name="Picture 3" descr="Scan of a human brain in a neurology clinic">
            <a:extLst>
              <a:ext uri="{FF2B5EF4-FFF2-40B4-BE49-F238E27FC236}">
                <a16:creationId xmlns:a16="http://schemas.microsoft.com/office/drawing/2014/main" id="{D8322A23-B633-5E43-50D8-49147C5A3C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158" b="7843"/>
          <a:stretch>
            <a:fillRect/>
          </a:stretch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6136311-C81B-47C5-AE0A-5641A5A59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4444" y="1066800"/>
            <a:ext cx="4682990" cy="4724400"/>
          </a:xfrm>
          <a:prstGeom prst="rect">
            <a:avLst/>
          </a:prstGeom>
          <a:solidFill>
            <a:schemeClr val="bg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CC0809-7BDB-8D64-ABCD-4AF2974EE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818" y="1562101"/>
            <a:ext cx="3905203" cy="2738530"/>
          </a:xfrm>
        </p:spPr>
        <p:txBody>
          <a:bodyPr anchor="t">
            <a:normAutofit/>
          </a:bodyPr>
          <a:lstStyle/>
          <a:p>
            <a:r>
              <a:rPr lang="en-GB" sz="4800" dirty="0"/>
              <a:t>radiology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C73A33-65FF-41A9-A3B0-006753CD1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0800000" flipV="1">
            <a:off x="305077" y="1063752"/>
            <a:ext cx="0" cy="472744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4811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D9F21-9928-A69D-9BC2-0401269CE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3901F9-031F-EC36-E808-440B07DCE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2F682B1-69CE-EFF2-649B-D01E5C295AE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782" r="2"/>
          <a:stretch>
            <a:fillRect/>
          </a:stretch>
        </p:blipFill>
        <p:spPr>
          <a:xfrm>
            <a:off x="7167282" y="838200"/>
            <a:ext cx="2814917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206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63EE6-DD69-4A3A-8A57-2EA6D2DDC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0497E5-FBD8-B18B-AB35-EBE7E5B39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4025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E4D8C-E059-087C-EF7F-FB7E94862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4967E5-998E-96CC-D582-2B45FA486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DDEA84C-4CA0-70C1-43EF-A176A7F00E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175" t="15632" r="72222" b="52342"/>
          <a:stretch>
            <a:fillRect/>
          </a:stretch>
        </p:blipFill>
        <p:spPr>
          <a:xfrm>
            <a:off x="2427110" y="1121660"/>
            <a:ext cx="2291645" cy="461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145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10E05-CDED-7443-B289-955CFE0995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FCF2BE-76F8-1A67-4887-708B85E1E0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175" t="15632" r="72222" b="52342"/>
          <a:stretch>
            <a:fillRect/>
          </a:stretch>
        </p:blipFill>
        <p:spPr>
          <a:xfrm>
            <a:off x="3544710" y="1648178"/>
            <a:ext cx="824089" cy="165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735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he radiologic figure of a skeleton">
            <a:extLst>
              <a:ext uri="{FF2B5EF4-FFF2-40B4-BE49-F238E27FC236}">
                <a16:creationId xmlns:a16="http://schemas.microsoft.com/office/drawing/2014/main" id="{0081A515-91CB-9BF4-124F-6ECF8F27B5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094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22AB34F-E75C-451A-8410-05B6C249E9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9EE187-4415-0BFB-10F8-BCD6B6D84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8061" y="914400"/>
            <a:ext cx="4892948" cy="3427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x-ray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8375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3699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gle view of neural network branches">
            <a:extLst>
              <a:ext uri="{FF2B5EF4-FFF2-40B4-BE49-F238E27FC236}">
                <a16:creationId xmlns:a16="http://schemas.microsoft.com/office/drawing/2014/main" id="{6E4B0A62-9FFA-133B-5A8F-CEC9A7742B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b="2"/>
          <a:stretch>
            <a:fillRect/>
          </a:stretch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DD6629-4203-EF18-EA08-E6E52B31E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531" y="1371600"/>
            <a:ext cx="4916477" cy="29339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Imaging</a:t>
            </a:r>
            <a:b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5400" b="1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577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9581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is contains: Radiology aesthetic, brain MRI">
            <a:extLst>
              <a:ext uri="{FF2B5EF4-FFF2-40B4-BE49-F238E27FC236}">
                <a16:creationId xmlns:a16="http://schemas.microsoft.com/office/drawing/2014/main" id="{14BBE1C2-2872-6523-4D1A-55ECD10A4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6976" y="0"/>
            <a:ext cx="3857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is may contain: a computer screen with mri images on the monitor and other medical equipment in the background">
            <a:extLst>
              <a:ext uri="{FF2B5EF4-FFF2-40B4-BE49-F238E27FC236}">
                <a16:creationId xmlns:a16="http://schemas.microsoft.com/office/drawing/2014/main" id="{8FA6DB0F-2736-2665-28C0-53A84A23B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1889" y="0"/>
            <a:ext cx="5145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2135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F97343B-8A80-BA04-C70F-C640116F9F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40" t="44118" r="36036" b="33529"/>
          <a:stretch>
            <a:fillRect/>
          </a:stretch>
        </p:blipFill>
        <p:spPr bwMode="auto">
          <a:xfrm>
            <a:off x="1519518" y="1304365"/>
            <a:ext cx="8717232" cy="4558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90F7A8-9D39-CD9D-FD2C-986B0E3DE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288" y="1404526"/>
            <a:ext cx="6922911" cy="4615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58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980146-CFBA-8E23-847A-4F6797828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954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B3B5E-C663-462B-5A28-9D65C7CC1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2B93DD-00CE-DA30-2051-D05A40726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6655422-4331-55D2-B268-F10FAB7DF13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1" r="2"/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150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01A47-F021-8EE3-E17A-85C2FCEE7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C57088-CC34-AFFE-5FE4-332E15E70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1376258-2DF1-5B54-97CA-523202D3612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4245"/>
          <a:stretch>
            <a:fillRect/>
          </a:stretch>
        </p:blipFill>
        <p:spPr>
          <a:xfrm>
            <a:off x="2209800" y="838200"/>
            <a:ext cx="2779059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859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97780-A3EA-BB6F-F44D-EE56C83CC4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CD80C7-849A-1787-9478-F6A146FAD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F635DB2-2559-C5E2-C32D-C11FDAA713E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696" r="38121"/>
          <a:stretch>
            <a:fillRect/>
          </a:stretch>
        </p:blipFill>
        <p:spPr>
          <a:xfrm>
            <a:off x="5217459" y="838200"/>
            <a:ext cx="1801906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1438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7463</TotalTime>
  <Words>5</Words>
  <Application>Microsoft Macintosh PowerPoint</Application>
  <PresentationFormat>Widescreen</PresentationFormat>
  <Paragraphs>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Grandview Display</vt:lpstr>
      <vt:lpstr>DashVTI</vt:lpstr>
      <vt:lpstr>radiology</vt:lpstr>
      <vt:lpstr> x-ray</vt:lpstr>
      <vt:lpstr>Imaging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Toni Esan</dc:creator>
  <cp:lastModifiedBy>Toni Esan</cp:lastModifiedBy>
  <cp:revision>1</cp:revision>
  <dcterms:created xsi:type="dcterms:W3CDTF">2026-02-19T16:09:30Z</dcterms:created>
  <dcterms:modified xsi:type="dcterms:W3CDTF">2026-02-24T20:32:57Z</dcterms:modified>
</cp:coreProperties>
</file>

<file path=docProps/thumbnail.jpeg>
</file>